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25199975" cy="35996563"/>
  <p:notesSz cx="6858000" cy="9144000"/>
  <p:defaultTextStyle>
    <a:defPPr>
      <a:defRPr lang="en-US"/>
    </a:defPPr>
    <a:lvl1pPr marL="0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1pPr>
    <a:lvl2pPr marL="1468709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2pPr>
    <a:lvl3pPr marL="2937419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3pPr>
    <a:lvl4pPr marL="4406128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4pPr>
    <a:lvl5pPr marL="5874837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5pPr>
    <a:lvl6pPr marL="7343546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6pPr>
    <a:lvl7pPr marL="8812256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7pPr>
    <a:lvl8pPr marL="10280965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8pPr>
    <a:lvl9pPr marL="11749674" algn="l" defTabSz="2937419" rtl="0" eaLnBrk="1" latinLnBrk="0" hangingPunct="1">
      <a:defRPr sz="57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DCC1"/>
    <a:srgbClr val="F9EBDB"/>
    <a:srgbClr val="E9B377"/>
    <a:srgbClr val="F1CFA9"/>
    <a:srgbClr val="F6DFC6"/>
    <a:srgbClr val="FCF4EB"/>
    <a:srgbClr val="FF4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CCF37-1F9F-4F4F-9183-785D83A55B68}" v="8" dt="2023-02-07T08:14:01.722"/>
    <p1510:client id="{C2E505D0-4519-40A8-A0E0-4E4EBB7487DC}" v="27" dt="2023-02-20T09:16:48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7" autoAdjust="0"/>
    <p:restoredTop sz="98640" autoAdjust="0"/>
  </p:normalViewPr>
  <p:slideViewPr>
    <p:cSldViewPr snapToGrid="0">
      <p:cViewPr varScale="1">
        <p:scale>
          <a:sx n="14" d="100"/>
          <a:sy n="14" d="100"/>
        </p:scale>
        <p:origin x="1733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70x100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D3708-4C76-4DC4-8CD5-8ADABD66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B899BB2-962B-411C-B466-60C32F4EA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98637" y="8099948"/>
            <a:ext cx="21602700" cy="3000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/>
              <a:t>Text here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8870A0D-2D88-4455-872F-3700131A6B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98639" y="12134736"/>
            <a:ext cx="10450383" cy="1062576"/>
          </a:xfr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GB" noProof="0" dirty="0"/>
              <a:t>Heading here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65D64554-6043-4490-B2AF-C2D94F31A0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8636" y="13253115"/>
            <a:ext cx="10450383" cy="34015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Text here</a:t>
            </a:r>
          </a:p>
        </p:txBody>
      </p:sp>
      <p:pic>
        <p:nvPicPr>
          <p:cNvPr id="14" name="Bild">
            <a:extLst>
              <a:ext uri="{FF2B5EF4-FFF2-40B4-BE49-F238E27FC236}">
                <a16:creationId xmlns:a16="http://schemas.microsoft.com/office/drawing/2014/main" id="{5675436F-17BC-4C0A-95D4-B4C0F7120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5589224" y="25883629"/>
            <a:ext cx="776243" cy="42148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Bild">
            <a:extLst>
              <a:ext uri="{FF2B5EF4-FFF2-40B4-BE49-F238E27FC236}">
                <a16:creationId xmlns:a16="http://schemas.microsoft.com/office/drawing/2014/main" id="{385F8AD2-BE1A-4DA2-8559-65C588E48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13784" y="25883629"/>
            <a:ext cx="776243" cy="42148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Bild 15">
            <a:extLst>
              <a:ext uri="{FF2B5EF4-FFF2-40B4-BE49-F238E27FC236}">
                <a16:creationId xmlns:a16="http://schemas.microsoft.com/office/drawing/2014/main" id="{80366BC9-0793-4A33-BBCD-5540A3320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62125" y="16828604"/>
            <a:ext cx="1561892" cy="1115971"/>
          </a:xfrm>
          <a:prstGeom prst="rect">
            <a:avLst/>
          </a:prstGeom>
        </p:spPr>
      </p:pic>
      <p:pic>
        <p:nvPicPr>
          <p:cNvPr id="17" name="Bild 16">
            <a:extLst>
              <a:ext uri="{FF2B5EF4-FFF2-40B4-BE49-F238E27FC236}">
                <a16:creationId xmlns:a16="http://schemas.microsoft.com/office/drawing/2014/main" id="{14BD09B4-4080-44CC-9BA5-28EBBC0E8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74932" y="19127780"/>
            <a:ext cx="1561892" cy="1115971"/>
          </a:xfrm>
          <a:prstGeom prst="rect">
            <a:avLst/>
          </a:prstGeom>
        </p:spPr>
      </p:pic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59FDF98F-5647-4672-9670-B3361584EC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2349" y="16827581"/>
            <a:ext cx="6718951" cy="3231654"/>
          </a:xfrm>
        </p:spPr>
        <p:txBody>
          <a:bodyPr>
            <a:normAutofit/>
          </a:bodyPr>
          <a:lstStyle>
            <a:lvl1pPr marL="0" indent="0">
              <a:buNone/>
              <a:defRPr sz="6800" i="1"/>
            </a:lvl1pPr>
          </a:lstStyle>
          <a:p>
            <a:pPr lvl="0"/>
            <a:r>
              <a:rPr lang="en-GB" noProof="0" dirty="0"/>
              <a:t>Quote here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5583E3C1-E491-4610-A1F0-958638790A7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98638" y="21091100"/>
            <a:ext cx="10438186" cy="31670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Text here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1FB92B41-7719-4946-B95F-523472690D9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4738893" y="12746182"/>
            <a:ext cx="6689886" cy="51466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 here or click an icon</a:t>
            </a:r>
            <a:endParaRPr lang="en-GB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B7A44F25-18C6-4413-9DCB-66C8BD69A2E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006965" y="18191668"/>
            <a:ext cx="10477500" cy="83099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</a:defRPr>
            </a:lvl1pPr>
          </a:lstStyle>
          <a:p>
            <a:pPr lvl="0"/>
            <a:r>
              <a:rPr lang="en-GB" noProof="0" dirty="0"/>
              <a:t>Caption here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BE49D574-5924-4816-8560-00E10D15570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960351" y="19824598"/>
            <a:ext cx="10448980" cy="1062577"/>
          </a:xfr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GB" noProof="0" dirty="0"/>
              <a:t>Heading here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32C051C1-FEAA-46E9-8464-1E6BFFA980F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71146" y="20913058"/>
            <a:ext cx="10438186" cy="334506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Text here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E3FB53C2-666B-40E3-A97E-43072E6D453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58481" y="25662541"/>
            <a:ext cx="6340846" cy="1062575"/>
          </a:xfrm>
        </p:spPr>
        <p:txBody>
          <a:bodyPr/>
          <a:lstStyle>
            <a:lvl1pPr marL="0" indent="0">
              <a:buNone/>
              <a:defRPr cap="all" baseline="0">
                <a:latin typeface="+mj-lt"/>
              </a:defRPr>
            </a:lvl1pPr>
          </a:lstStyle>
          <a:p>
            <a:pPr lvl="0"/>
            <a:r>
              <a:rPr lang="en-GB" noProof="0" dirty="0"/>
              <a:t>First name last name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D818A2-F6D3-4D6B-B8A4-3C6191D5A8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266022" y="26750999"/>
            <a:ext cx="6340846" cy="3860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noProof="0" dirty="0"/>
              <a:t>Text here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F5A219E8-BBED-407D-B2D0-EDB435E239E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134005" y="25590829"/>
            <a:ext cx="3433565" cy="484734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4" name="Picture Placeholder 30">
            <a:extLst>
              <a:ext uri="{FF2B5EF4-FFF2-40B4-BE49-F238E27FC236}">
                <a16:creationId xmlns:a16="http://schemas.microsoft.com/office/drawing/2014/main" id="{0A2FA265-BA4B-42E7-8076-B71A896CBBB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09107" y="32373888"/>
            <a:ext cx="3701244" cy="164908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noProof="0"/>
              <a:t>Partner’s logotype</a:t>
            </a:r>
          </a:p>
        </p:txBody>
      </p:sp>
      <p:sp>
        <p:nvSpPr>
          <p:cNvPr id="36" name="Picture Placeholder 30">
            <a:extLst>
              <a:ext uri="{FF2B5EF4-FFF2-40B4-BE49-F238E27FC236}">
                <a16:creationId xmlns:a16="http://schemas.microsoft.com/office/drawing/2014/main" id="{56197303-9592-49DC-B0D3-4D23A115AD6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163188" y="32373875"/>
            <a:ext cx="3701244" cy="164908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noProof="0" dirty="0"/>
              <a:t>Partner’s logotype</a:t>
            </a:r>
          </a:p>
        </p:txBody>
      </p:sp>
      <p:sp>
        <p:nvSpPr>
          <p:cNvPr id="37" name="Picture Placeholder 30">
            <a:extLst>
              <a:ext uri="{FF2B5EF4-FFF2-40B4-BE49-F238E27FC236}">
                <a16:creationId xmlns:a16="http://schemas.microsoft.com/office/drawing/2014/main" id="{49A5F2B6-D0B8-4C91-8451-423356D5DD1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2878496" y="32373881"/>
            <a:ext cx="3701243" cy="164908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noProof="0" dirty="0"/>
              <a:t>Partner’s logotype</a:t>
            </a:r>
          </a:p>
        </p:txBody>
      </p:sp>
      <p:sp>
        <p:nvSpPr>
          <p:cNvPr id="38" name="Picture Placeholder 30">
            <a:extLst>
              <a:ext uri="{FF2B5EF4-FFF2-40B4-BE49-F238E27FC236}">
                <a16:creationId xmlns:a16="http://schemas.microsoft.com/office/drawing/2014/main" id="{674E8C55-B295-4BCE-83E8-5AC908539107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593801" y="32373884"/>
            <a:ext cx="3701244" cy="164908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noProof="0"/>
              <a:t>Partner’s logotype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6677A-CB4F-2B92-4B2C-6E3ADB3BE73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798638" y="1681186"/>
            <a:ext cx="4357450" cy="1343445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Project's word picture or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31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70x100 Portrait w/o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92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831E03-B21F-402D-BFAB-F7EB7EBF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868" y="4958413"/>
            <a:ext cx="22812199" cy="26034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noProof="0" dirty="0"/>
              <a:t>Heading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B5807-5ED1-4DD1-A50A-8D33AA767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9868" y="9582418"/>
            <a:ext cx="22812199" cy="22839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Text/Bullet list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BF10A-AE53-4389-A2FC-57BC3696B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3363484"/>
            <a:ext cx="5669994" cy="1916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CABBB-CA2A-4E12-BF14-2F9BFAC97DB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30271-759B-4CBE-BD5F-1C40EEC4C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3363484"/>
            <a:ext cx="8504992" cy="1916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D8B56-C434-45B6-AB04-3F7365DBC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3363484"/>
            <a:ext cx="5669994" cy="1916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96DD6-7F77-46D3-93A9-A37DC83A27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7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BB0EF00-9FA2-8507-0A3A-E3233B8F6A32}"/>
              </a:ext>
            </a:extLst>
          </p:cNvPr>
          <p:cNvSpPr/>
          <p:nvPr/>
        </p:nvSpPr>
        <p:spPr>
          <a:xfrm>
            <a:off x="0" y="31153797"/>
            <a:ext cx="25199975" cy="4907585"/>
          </a:xfrm>
          <a:prstGeom prst="roundRect">
            <a:avLst>
              <a:gd name="adj" fmla="val 716"/>
            </a:avLst>
          </a:prstGeom>
          <a:solidFill>
            <a:srgbClr val="F9EBDB"/>
          </a:solidFill>
          <a:ln>
            <a:solidFill>
              <a:srgbClr val="E9B3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8D718E2-4189-6EA4-9414-7680F5EF8C4E}"/>
              </a:ext>
            </a:extLst>
          </p:cNvPr>
          <p:cNvSpPr/>
          <p:nvPr/>
        </p:nvSpPr>
        <p:spPr>
          <a:xfrm>
            <a:off x="0" y="-1"/>
            <a:ext cx="25199975" cy="6110739"/>
          </a:xfrm>
          <a:prstGeom prst="roundRect">
            <a:avLst>
              <a:gd name="adj" fmla="val 716"/>
            </a:avLst>
          </a:prstGeom>
          <a:solidFill>
            <a:srgbClr val="F9EBDB"/>
          </a:solidFill>
          <a:ln>
            <a:solidFill>
              <a:srgbClr val="E9B3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370B997-E37A-2174-7AE0-38D0363D998D}"/>
              </a:ext>
            </a:extLst>
          </p:cNvPr>
          <p:cNvSpPr/>
          <p:nvPr/>
        </p:nvSpPr>
        <p:spPr>
          <a:xfrm>
            <a:off x="-68876" y="6033079"/>
            <a:ext cx="25268851" cy="27026670"/>
          </a:xfrm>
          <a:prstGeom prst="roundRect">
            <a:avLst>
              <a:gd name="adj" fmla="val 71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69000">
                <a:srgbClr val="F9EBDB"/>
              </a:gs>
              <a:gs pos="89000">
                <a:srgbClr val="F5DCC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E9B3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980726-FC52-F4B0-DE4F-860A04CF1D7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25800" y="464486"/>
            <a:ext cx="18821400" cy="3231477"/>
          </a:xfrm>
        </p:spPr>
        <p:txBody>
          <a:bodyPr>
            <a:noAutofit/>
          </a:bodyPr>
          <a:lstStyle/>
          <a:p>
            <a:pPr algn="ctr"/>
            <a:r>
              <a:rPr lang="sv-SE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sv-SE" sz="6000" b="1" dirty="0">
                <a:latin typeface="Arial" panose="020B0604020202020204" pitchFamily="34" charset="0"/>
                <a:cs typeface="Arial" panose="020B0604020202020204" pitchFamily="34" charset="0"/>
              </a:rPr>
              <a:t> [Arial 60pts </a:t>
            </a:r>
            <a:r>
              <a:rPr lang="sv-SE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60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19254D0-E075-9BEA-7294-8CA654D7507A}"/>
              </a:ext>
            </a:extLst>
          </p:cNvPr>
          <p:cNvSpPr/>
          <p:nvPr/>
        </p:nvSpPr>
        <p:spPr>
          <a:xfrm>
            <a:off x="12916312" y="5333758"/>
            <a:ext cx="11788718" cy="612000"/>
          </a:xfrm>
          <a:prstGeom prst="roundRect">
            <a:avLst>
              <a:gd name="adj" fmla="val 0"/>
            </a:avLst>
          </a:prstGeom>
          <a:noFill/>
          <a:ln w="50800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2000" tIns="72000" rIns="72000" bIns="72000" rtlCol="0" anchor="t"/>
          <a:lstStyle/>
          <a:p>
            <a:pPr algn="ctr"/>
            <a:endParaRPr lang="sv-SE" sz="2800" b="1" dirty="0">
              <a:latin typeface="Georgia" panose="02040502050405020303" pitchFamily="18" charset="0"/>
            </a:endParaRPr>
          </a:p>
        </p:txBody>
      </p:sp>
      <p:sp>
        <p:nvSpPr>
          <p:cNvPr id="1079" name="Rounded Rectangle 68">
            <a:extLst>
              <a:ext uri="{FF2B5EF4-FFF2-40B4-BE49-F238E27FC236}">
                <a16:creationId xmlns:a16="http://schemas.microsoft.com/office/drawing/2014/main" id="{A7116145-4E6D-AF3E-D0B6-4D895D002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5614" y="6110739"/>
            <a:ext cx="4049659" cy="855963"/>
          </a:xfrm>
          <a:prstGeom prst="roundRect">
            <a:avLst>
              <a:gd name="adj" fmla="val 1519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sv-SE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ova" panose="020B0504020202020204" pitchFamily="34" charset="0"/>
            </a:endParaRPr>
          </a:p>
        </p:txBody>
      </p:sp>
      <p:sp>
        <p:nvSpPr>
          <p:cNvPr id="1687" name="Rectangle: Rounded Corners 1686">
            <a:extLst>
              <a:ext uri="{FF2B5EF4-FFF2-40B4-BE49-F238E27FC236}">
                <a16:creationId xmlns:a16="http://schemas.microsoft.com/office/drawing/2014/main" id="{7BAD29A0-68FD-6CA1-C434-BC5515F18396}"/>
              </a:ext>
            </a:extLst>
          </p:cNvPr>
          <p:cNvSpPr/>
          <p:nvPr/>
        </p:nvSpPr>
        <p:spPr>
          <a:xfrm>
            <a:off x="162787" y="3673054"/>
            <a:ext cx="18050451" cy="1913137"/>
          </a:xfrm>
          <a:prstGeom prst="roundRect">
            <a:avLst>
              <a:gd name="adj" fmla="val 0"/>
            </a:avLst>
          </a:prstGeom>
          <a:noFill/>
          <a:ln w="50800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2000" tIns="72000" rIns="72000" bIns="72000" rtlCol="0" anchor="t"/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Author</a:t>
            </a:r>
            <a:r>
              <a:rPr lang="en-US" sz="4000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(1*)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Second Author</a:t>
            </a:r>
            <a:r>
              <a:rPr lang="en-US" sz="4000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(2)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[Arial 40 pts]</a:t>
            </a: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SIMS - Home">
            <a:extLst>
              <a:ext uri="{FF2B5EF4-FFF2-40B4-BE49-F238E27FC236}">
                <a16:creationId xmlns:a16="http://schemas.microsoft.com/office/drawing/2014/main" id="{FCACEC1B-E394-1736-3194-D8B784AAA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9377" y="2580148"/>
            <a:ext cx="9287811" cy="330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07">
            <a:extLst>
              <a:ext uri="{FF2B5EF4-FFF2-40B4-BE49-F238E27FC236}">
                <a16:creationId xmlns:a16="http://schemas.microsoft.com/office/drawing/2014/main" id="{994F43C2-0C95-42E8-7327-2DE4F5E36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799" y="4408423"/>
            <a:ext cx="9968884" cy="1381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en-US" sz="2800" baseline="30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(*)</a:t>
            </a:r>
            <a:r>
              <a:rPr lang="en-US" sz="2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Corresponding author (professional email) [ARIAL 28pts]</a:t>
            </a:r>
            <a:endParaRPr lang="en-US" sz="2800" baseline="30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US" sz="2800" baseline="30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(1)</a:t>
            </a:r>
            <a:r>
              <a:rPr lang="en-US" sz="2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Labo</a:t>
            </a:r>
            <a:r>
              <a:rPr lang="en-US" sz="2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1, address [ARIAL 28pts]</a:t>
            </a:r>
          </a:p>
          <a:p>
            <a:pPr marL="0" indent="0"/>
            <a:r>
              <a:rPr lang="fr-FR" sz="2800" baseline="30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(2)</a:t>
            </a:r>
            <a:r>
              <a:rPr lang="fr-FR" sz="2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Labo 2, </a:t>
            </a:r>
            <a:r>
              <a:rPr lang="fr-FR" sz="2800" dirty="0" err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address</a:t>
            </a:r>
            <a:r>
              <a:rPr lang="fr-FR" sz="2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[ARIAL 28pts]</a:t>
            </a:r>
          </a:p>
        </p:txBody>
      </p:sp>
      <p:sp>
        <p:nvSpPr>
          <p:cNvPr id="5" name="Text Box 307">
            <a:extLst>
              <a:ext uri="{FF2B5EF4-FFF2-40B4-BE49-F238E27FC236}">
                <a16:creationId xmlns:a16="http://schemas.microsoft.com/office/drawing/2014/main" id="{74275C42-0F19-B631-7711-8FE7EF757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8613" y="34160641"/>
            <a:ext cx="4968551" cy="119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fr-FR" sz="7200" b="1" baseline="30000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LOGOS </a:t>
            </a:r>
            <a:endParaRPr lang="fr-FR" sz="7200" b="1" dirty="0"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7F3F8A-1A9B-C6DC-D40C-1117F49ACD0F}"/>
              </a:ext>
            </a:extLst>
          </p:cNvPr>
          <p:cNvSpPr txBox="1"/>
          <p:nvPr/>
        </p:nvSpPr>
        <p:spPr>
          <a:xfrm>
            <a:off x="15912164" y="33537678"/>
            <a:ext cx="8278927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/>
                <a:cs typeface="Arial"/>
              </a:rPr>
              <a:t>64th International Conference of Scandinavian Simulation Society – </a:t>
            </a:r>
            <a:r>
              <a:rPr lang="en-US" sz="40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Arial"/>
                <a:cs typeface="Arial"/>
              </a:rPr>
              <a:t>Västerås</a:t>
            </a:r>
            <a:r>
              <a:rPr lang="en-US" sz="40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/>
                <a:cs typeface="Arial"/>
              </a:rPr>
              <a:t>,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Sweden 2023</a:t>
            </a:r>
            <a:endParaRPr lang="en-US" sz="4000" b="1" i="0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v-S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B9AC51-D277-CE91-38A8-4AD0108FAF63}"/>
              </a:ext>
            </a:extLst>
          </p:cNvPr>
          <p:cNvSpPr txBox="1"/>
          <p:nvPr/>
        </p:nvSpPr>
        <p:spPr>
          <a:xfrm>
            <a:off x="34935" y="6395399"/>
            <a:ext cx="251999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Part 1 [Arial 55pts </a:t>
            </a:r>
            <a:r>
              <a:rPr lang="sv-SE" sz="5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F3CE1A-D385-4F3E-085E-2E081B219B17}"/>
              </a:ext>
            </a:extLst>
          </p:cNvPr>
          <p:cNvSpPr txBox="1"/>
          <p:nvPr/>
        </p:nvSpPr>
        <p:spPr>
          <a:xfrm>
            <a:off x="570779" y="8087066"/>
            <a:ext cx="12764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Introduction / Context / Objectives [ARIAL 32pts]</a:t>
            </a:r>
          </a:p>
          <a:p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4FEE-8D6F-5160-B81E-78CCF6D6197F}"/>
              </a:ext>
            </a:extLst>
          </p:cNvPr>
          <p:cNvSpPr txBox="1"/>
          <p:nvPr/>
        </p:nvSpPr>
        <p:spPr>
          <a:xfrm>
            <a:off x="0" y="13779213"/>
            <a:ext cx="251999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Part 2 [Arial 55pts </a:t>
            </a:r>
            <a:r>
              <a:rPr lang="sv-SE" sz="5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D77F5-D9C0-19E4-2DF8-D573AD1FA037}"/>
              </a:ext>
            </a:extLst>
          </p:cNvPr>
          <p:cNvSpPr txBox="1"/>
          <p:nvPr/>
        </p:nvSpPr>
        <p:spPr>
          <a:xfrm>
            <a:off x="-34936" y="15001035"/>
            <a:ext cx="126349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Sub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 [Arial 50pts </a:t>
            </a:r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961809-934E-7EF1-C27E-D5D3F7B4F37C}"/>
              </a:ext>
            </a:extLst>
          </p:cNvPr>
          <p:cNvSpPr txBox="1"/>
          <p:nvPr/>
        </p:nvSpPr>
        <p:spPr>
          <a:xfrm>
            <a:off x="12303768" y="15001035"/>
            <a:ext cx="126349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Sub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 [Arial 50pts </a:t>
            </a:r>
            <a:r>
              <a:rPr lang="sv-SE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50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23FAD1-586C-A533-215C-5AE5B4FF7E3E}"/>
              </a:ext>
            </a:extLst>
          </p:cNvPr>
          <p:cNvCxnSpPr>
            <a:cxnSpLocks/>
          </p:cNvCxnSpPr>
          <p:nvPr/>
        </p:nvCxnSpPr>
        <p:spPr>
          <a:xfrm>
            <a:off x="12703799" y="15508866"/>
            <a:ext cx="0" cy="6003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31B7AC1-027B-0205-AC97-F9909C308876}"/>
              </a:ext>
            </a:extLst>
          </p:cNvPr>
          <p:cNvSpPr txBox="1"/>
          <p:nvPr/>
        </p:nvSpPr>
        <p:spPr>
          <a:xfrm>
            <a:off x="103811" y="22799123"/>
            <a:ext cx="251999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Part 3 [Arial 55pts </a:t>
            </a:r>
            <a:r>
              <a:rPr lang="sv-SE" sz="5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sv-SE" sz="55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8CAE45-69B7-85B5-6D7D-F64B6F49F413}"/>
              </a:ext>
            </a:extLst>
          </p:cNvPr>
          <p:cNvSpPr txBox="1"/>
          <p:nvPr/>
        </p:nvSpPr>
        <p:spPr>
          <a:xfrm>
            <a:off x="638799" y="16643534"/>
            <a:ext cx="12764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Methodology [ARIAL 32pts]</a:t>
            </a:r>
          </a:p>
          <a:p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945DF6-AA8F-F0F6-B504-865859738505}"/>
              </a:ext>
            </a:extLst>
          </p:cNvPr>
          <p:cNvSpPr txBox="1"/>
          <p:nvPr/>
        </p:nvSpPr>
        <p:spPr>
          <a:xfrm>
            <a:off x="13302330" y="16687647"/>
            <a:ext cx="12764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Results [ARIAL 32pts]</a:t>
            </a:r>
          </a:p>
          <a:p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FBB48F-6B9D-6D28-FF5A-BB9E0033AC8E}"/>
              </a:ext>
            </a:extLst>
          </p:cNvPr>
          <p:cNvSpPr txBox="1"/>
          <p:nvPr/>
        </p:nvSpPr>
        <p:spPr>
          <a:xfrm>
            <a:off x="638799" y="24203884"/>
            <a:ext cx="12764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Analysis – Conclusion [ARIAL 32pts]</a:t>
            </a:r>
          </a:p>
          <a:p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2A5DAC9-C73D-9053-22A1-3F531565482F}"/>
              </a:ext>
            </a:extLst>
          </p:cNvPr>
          <p:cNvSpPr txBox="1"/>
          <p:nvPr/>
        </p:nvSpPr>
        <p:spPr>
          <a:xfrm>
            <a:off x="561392" y="461794"/>
            <a:ext cx="2546540" cy="27469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5750" dirty="0" err="1">
                <a:ea typeface="Cambria"/>
              </a:rPr>
              <a:t>Your</a:t>
            </a:r>
            <a:r>
              <a:rPr lang="fr-FR" sz="5750" dirty="0">
                <a:ea typeface="Cambria"/>
              </a:rPr>
              <a:t> QR Code</a:t>
            </a:r>
            <a:endParaRPr lang="fr-FR" dirty="0"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607430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SM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6734"/>
      </a:accent1>
      <a:accent2>
        <a:srgbClr val="801431"/>
      </a:accent2>
      <a:accent3>
        <a:srgbClr val="FCDED5"/>
      </a:accent3>
      <a:accent4>
        <a:srgbClr val="283E59"/>
      </a:accent4>
      <a:accent5>
        <a:srgbClr val="5597C8"/>
      </a:accent5>
      <a:accent6>
        <a:srgbClr val="F5A488"/>
      </a:accent6>
      <a:hlink>
        <a:srgbClr val="0563C1"/>
      </a:hlink>
      <a:folHlink>
        <a:srgbClr val="954F72"/>
      </a:folHlink>
    </a:clrScheme>
    <a:fontScheme name="SPSM PPT poster">
      <a:majorFont>
        <a:latin typeface="Franklin Gothic Medium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mall 70 x100 stående eng.potx" id="{654CD12A-CA38-479B-98CF-11FD504A8F38}" vid="{8F4A5E27-60E5-4D85-B178-ACD97A9A40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6e12453-3404-45f5-a599-a98546b2b0cf" xsi:nil="true"/>
    <lcf76f155ced4ddcb4097134ff3c332f xmlns="66ae4cce-eb9b-4790-b154-b012b898c7c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F92FFF13ED294593BD117DDB1BAB0F" ma:contentTypeVersion="9" ma:contentTypeDescription="Skapa ett nytt dokument." ma:contentTypeScope="" ma:versionID="852e46159120a137c6144779eff2aeea">
  <xsd:schema xmlns:xsd="http://www.w3.org/2001/XMLSchema" xmlns:xs="http://www.w3.org/2001/XMLSchema" xmlns:p="http://schemas.microsoft.com/office/2006/metadata/properties" xmlns:ns2="66ae4cce-eb9b-4790-b154-b012b898c7c0" xmlns:ns3="56e12453-3404-45f5-a599-a98546b2b0cf" targetNamespace="http://schemas.microsoft.com/office/2006/metadata/properties" ma:root="true" ma:fieldsID="6dbc3461e125501e44c465e82a8bf747" ns2:_="" ns3:_="">
    <xsd:import namespace="66ae4cce-eb9b-4790-b154-b012b898c7c0"/>
    <xsd:import namespace="56e12453-3404-45f5-a599-a98546b2b0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ae4cce-eb9b-4790-b154-b012b898c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177cff1b-ffef-4472-9ddf-6eb847493f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e12453-3404-45f5-a599-a98546b2b0c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11033b8-9085-40f7-a5c5-1745ea6ef9b4}" ma:internalName="TaxCatchAll" ma:showField="CatchAllData" ma:web="56e12453-3404-45f5-a599-a98546b2b0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63D885-2CCF-45E1-B0AE-1566E70E165F}">
  <ds:schemaRefs>
    <ds:schemaRef ds:uri="http://schemas.microsoft.com/office/2006/metadata/properties"/>
    <ds:schemaRef ds:uri="http://schemas.microsoft.com/office/infopath/2007/PartnerControls"/>
    <ds:schemaRef ds:uri="56e12453-3404-45f5-a599-a98546b2b0cf"/>
    <ds:schemaRef ds:uri="66ae4cce-eb9b-4790-b154-b012b898c7c0"/>
  </ds:schemaRefs>
</ds:datastoreItem>
</file>

<file path=customXml/itemProps2.xml><?xml version="1.0" encoding="utf-8"?>
<ds:datastoreItem xmlns:ds="http://schemas.openxmlformats.org/officeDocument/2006/customXml" ds:itemID="{1375ACE4-1EFF-45F8-86F9-6AA5A0F879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ae4cce-eb9b-4790-b154-b012b898c7c0"/>
    <ds:schemaRef ds:uri="56e12453-3404-45f5-a599-a98546b2b0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77A4EC-5992-4ED8-9F4D-064150CA1A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Postermall 70 x100 stående eng</Template>
  <TotalTime>2180</TotalTime>
  <Words>131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Nova</vt:lpstr>
      <vt:lpstr>Calibri</vt:lpstr>
      <vt:lpstr>Cambria</vt:lpstr>
      <vt:lpstr>Franklin Gothic Medium</vt:lpstr>
      <vt:lpstr>Georgia</vt:lpstr>
      <vt:lpstr>Office Theme</vt:lpstr>
      <vt:lpstr>Title [Arial 60pts Bold]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Skvaril</dc:creator>
  <cp:lastModifiedBy>Esko Juuso</cp:lastModifiedBy>
  <cp:revision>71</cp:revision>
  <dcterms:created xsi:type="dcterms:W3CDTF">2022-10-25T15:41:34Z</dcterms:created>
  <dcterms:modified xsi:type="dcterms:W3CDTF">2023-02-27T09:02:30Z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0x01010048F92FFF13ED294593BD117DDB1BAB0F</vt:lpwstr>
  </property>
</Properties>
</file>